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Шахрисабз шахри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/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Бозор иқтисодиёти шароитида кичик    </a:t>
            </a:r>
          </a:p>
          <a:p>
            <a:pPr algn="ctr"/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бизнес субъектларининг ишлаб чиқараётган маҳсулотлари ҳажми йилдан-йилга ортиб  </a:t>
            </a:r>
          </a:p>
          <a:p>
            <a:pPr algn="ctr"/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бормоқда, шу жумладан,</a:t>
            </a:r>
          </a:p>
          <a:p>
            <a:pPr algn="ctr"/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 марталик қоғоз идишларга бўлган талаб доимий юқори ва барқарордир.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Ушбу лойиҳанинг 1 йиллик ўртача қуввати қуйидагича: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9 676 млн. дона қоғоз стакан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6 912 млн. дона қоғоз тарелка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324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249,9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17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573,9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Бир марталик қоғоз идиш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8" y="85952"/>
            <a:ext cx="5895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Бир марталик қоғоз идишлар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281893" y="4215425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1075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502,3 млрд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39%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Зарарсизлик нуқтаси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BEP)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51%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453143" y="2473810"/>
            <a:ext cx="1104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249,9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5941" y="1703067"/>
            <a:ext cx="1355396" cy="11331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543" y="3185873"/>
            <a:ext cx="1554170" cy="9900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42974" y="211852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67101" y="2182230"/>
            <a:ext cx="115813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0920446" y="2498083"/>
            <a:ext cx="917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174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" name="Рисунок 10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20" y="4410002"/>
            <a:ext cx="2584797" cy="18464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04" y="4570464"/>
            <a:ext cx="2604904" cy="17232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862" y="2262953"/>
            <a:ext cx="1486752" cy="1486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5259</TotalTime>
  <Words>165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452</cp:revision>
  <dcterms:created xsi:type="dcterms:W3CDTF">2020-12-11T07:51:35Z</dcterms:created>
  <dcterms:modified xsi:type="dcterms:W3CDTF">2021-08-04T13:09:46Z</dcterms:modified>
</cp:coreProperties>
</file>