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Шахрисабз шахри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/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Бозор иқтисодиёти шароитида кичик    </a:t>
            </a:r>
          </a:p>
          <a:p>
            <a:pPr algn="ctr"/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бизнес субъектларининг ишлаб чиқараётган маҳсулотлари ҳажми йилдан-йилга ортиб  </a:t>
            </a:r>
          </a:p>
          <a:p>
            <a:pPr algn="ctr"/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бормоқда, шу жумладан,</a:t>
            </a:r>
          </a:p>
          <a:p>
            <a:pPr algn="ctr"/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Бир марталик қоғоз идишларга бўлган талаб доимий юқори ва барқарордир. </a:t>
            </a:r>
            <a:r>
              <a:rPr lang="uz-Cyrl-UZ" sz="1100" b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Ушбу лойиҳанинг 1 йиллик ўртача қуввати қуйидагича:</a:t>
            </a:r>
            <a:endParaRPr lang="uz-Cyrl-UZ" sz="11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9 676 млн. дона қоғоз стакан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6 912 млн. дона қоғоз тарелка</a:t>
            </a: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5132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324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684191" y="6333304"/>
            <a:ext cx="659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249,9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316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8171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Bahnschrift SemiBold SemiConden" pitchFamily="34" charset="0"/>
              </a:rPr>
              <a:t>573,9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Бир марталик қоғоз идиш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3232118" y="85952"/>
            <a:ext cx="58954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Бир марталик қоғоз идишлар ишлаб чиқариш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281893" y="4215425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68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29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10759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502,3 млрд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469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39%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841539"/>
            <a:ext cx="11126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Зарарсизлик нуқтаси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BEP)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319336" y="3248145"/>
            <a:ext cx="511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51%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04867" y="429057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922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150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453143" y="2473810"/>
            <a:ext cx="11047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249,9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55941" y="1703067"/>
            <a:ext cx="1355396" cy="113312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5543" y="3185873"/>
            <a:ext cx="1554170" cy="9900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42974" y="211852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67101" y="2182230"/>
            <a:ext cx="1158135" cy="4308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Бошқа харажатлар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0920446" y="2498083"/>
            <a:ext cx="917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174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102" name="Рисунок 101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20" y="4410002"/>
            <a:ext cx="2584797" cy="184645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2604" y="4570464"/>
            <a:ext cx="2604904" cy="17232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6862" y="2262953"/>
            <a:ext cx="1486752" cy="14867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5259</TotalTime>
  <Words>165</Words>
  <Application>Microsoft Office PowerPoint</Application>
  <PresentationFormat>Widescreen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SemiConden</vt:lpstr>
      <vt:lpstr>Calibri</vt:lpstr>
      <vt:lpstr>Calibri Light</vt:lpstr>
      <vt:lpstr>Times New Roman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452</cp:revision>
  <dcterms:created xsi:type="dcterms:W3CDTF">2020-12-11T07:51:35Z</dcterms:created>
  <dcterms:modified xsi:type="dcterms:W3CDTF">2021-08-04T13:09:46Z</dcterms:modified>
</cp:coreProperties>
</file>